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0" r:id="rId4"/>
    <p:sldMasterId id="2147483702" r:id="rId5"/>
    <p:sldMasterId id="2147483704" r:id="rId6"/>
  </p:sldMasterIdLst>
  <p:notesMasterIdLst>
    <p:notesMasterId r:id="rId18"/>
  </p:notesMasterIdLst>
  <p:handoutMasterIdLst>
    <p:handoutMasterId r:id="rId19"/>
  </p:handoutMasterIdLst>
  <p:sldIdLst>
    <p:sldId id="279" r:id="rId7"/>
    <p:sldId id="271" r:id="rId8"/>
    <p:sldId id="278" r:id="rId9"/>
    <p:sldId id="272" r:id="rId10"/>
    <p:sldId id="273" r:id="rId11"/>
    <p:sldId id="274" r:id="rId12"/>
    <p:sldId id="280" r:id="rId13"/>
    <p:sldId id="275" r:id="rId14"/>
    <p:sldId id="276" r:id="rId15"/>
    <p:sldId id="277" r:id="rId16"/>
    <p:sldId id="269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3D4"/>
    <a:srgbClr val="425563"/>
    <a:srgbClr val="FF8200"/>
    <a:srgbClr val="123663"/>
    <a:srgbClr val="FFFFFF"/>
    <a:srgbClr val="98A4AE"/>
    <a:srgbClr val="008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47112-5555-4100-B43E-38B65BF96A1D}" v="8" dt="2023-03-29T11:50:55.7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2"/>
  </p:normalViewPr>
  <p:slideViewPr>
    <p:cSldViewPr snapToGrid="0" snapToObjects="1" showGuides="1"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3288" y="17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éphane Chomez" userId="e48857a7-0a66-44da-a1ee-a9e1133a54bb" providerId="ADAL" clId="{A9CA4F77-ED8A-4F18-8C1D-CDEB8756F41C}"/>
    <pc:docChg chg="custSel delSld modSld">
      <pc:chgData name="Stéphane Chomez" userId="e48857a7-0a66-44da-a1ee-a9e1133a54bb" providerId="ADAL" clId="{A9CA4F77-ED8A-4F18-8C1D-CDEB8756F41C}" dt="2022-08-31T08:56:58.090" v="73" actId="20577"/>
      <pc:docMkLst>
        <pc:docMk/>
      </pc:docMkLst>
      <pc:sldChg chg="del">
        <pc:chgData name="Stéphane Chomez" userId="e48857a7-0a66-44da-a1ee-a9e1133a54bb" providerId="ADAL" clId="{A9CA4F77-ED8A-4F18-8C1D-CDEB8756F41C}" dt="2022-08-31T08:52:42.595" v="0" actId="47"/>
        <pc:sldMkLst>
          <pc:docMk/>
          <pc:sldMk cId="511542201" sldId="256"/>
        </pc:sldMkLst>
      </pc:sldChg>
      <pc:sldChg chg="del">
        <pc:chgData name="Stéphane Chomez" userId="e48857a7-0a66-44da-a1ee-a9e1133a54bb" providerId="ADAL" clId="{A9CA4F77-ED8A-4F18-8C1D-CDEB8756F41C}" dt="2022-08-31T08:52:42.595" v="0" actId="47"/>
        <pc:sldMkLst>
          <pc:docMk/>
          <pc:sldMk cId="560012885" sldId="257"/>
        </pc:sldMkLst>
      </pc:sldChg>
      <pc:sldChg chg="del">
        <pc:chgData name="Stéphane Chomez" userId="e48857a7-0a66-44da-a1ee-a9e1133a54bb" providerId="ADAL" clId="{A9CA4F77-ED8A-4F18-8C1D-CDEB8756F41C}" dt="2022-08-31T08:52:42.595" v="0" actId="47"/>
        <pc:sldMkLst>
          <pc:docMk/>
          <pc:sldMk cId="2459201239" sldId="266"/>
        </pc:sldMkLst>
      </pc:sldChg>
      <pc:sldChg chg="del">
        <pc:chgData name="Stéphane Chomez" userId="e48857a7-0a66-44da-a1ee-a9e1133a54bb" providerId="ADAL" clId="{A9CA4F77-ED8A-4F18-8C1D-CDEB8756F41C}" dt="2022-08-31T08:52:42.595" v="0" actId="47"/>
        <pc:sldMkLst>
          <pc:docMk/>
          <pc:sldMk cId="3300580760" sldId="267"/>
        </pc:sldMkLst>
      </pc:sldChg>
      <pc:sldChg chg="del">
        <pc:chgData name="Stéphane Chomez" userId="e48857a7-0a66-44da-a1ee-a9e1133a54bb" providerId="ADAL" clId="{A9CA4F77-ED8A-4F18-8C1D-CDEB8756F41C}" dt="2022-08-31T08:52:42.595" v="0" actId="47"/>
        <pc:sldMkLst>
          <pc:docMk/>
          <pc:sldMk cId="3609632543" sldId="268"/>
        </pc:sldMkLst>
      </pc:sldChg>
      <pc:sldChg chg="modSp mod">
        <pc:chgData name="Stéphane Chomez" userId="e48857a7-0a66-44da-a1ee-a9e1133a54bb" providerId="ADAL" clId="{A9CA4F77-ED8A-4F18-8C1D-CDEB8756F41C}" dt="2022-08-31T08:53:06.972" v="9" actId="207"/>
        <pc:sldMkLst>
          <pc:docMk/>
          <pc:sldMk cId="3048217193" sldId="269"/>
        </pc:sldMkLst>
        <pc:spChg chg="mod">
          <ac:chgData name="Stéphane Chomez" userId="e48857a7-0a66-44da-a1ee-a9e1133a54bb" providerId="ADAL" clId="{A9CA4F77-ED8A-4F18-8C1D-CDEB8756F41C}" dt="2022-08-31T08:53:06.972" v="9" actId="207"/>
          <ac:spMkLst>
            <pc:docMk/>
            <pc:sldMk cId="3048217193" sldId="269"/>
            <ac:spMk id="2" creationId="{013F86BF-0734-E1FE-203B-3FAD7617B75C}"/>
          </ac:spMkLst>
        </pc:spChg>
      </pc:sldChg>
      <pc:sldChg chg="modSp mod">
        <pc:chgData name="Stéphane Chomez" userId="e48857a7-0a66-44da-a1ee-a9e1133a54bb" providerId="ADAL" clId="{A9CA4F77-ED8A-4F18-8C1D-CDEB8756F41C}" dt="2022-08-31T08:53:46.887" v="22" actId="313"/>
        <pc:sldMkLst>
          <pc:docMk/>
          <pc:sldMk cId="4046831409" sldId="271"/>
        </pc:sldMkLst>
        <pc:spChg chg="mod">
          <ac:chgData name="Stéphane Chomez" userId="e48857a7-0a66-44da-a1ee-a9e1133a54bb" providerId="ADAL" clId="{A9CA4F77-ED8A-4F18-8C1D-CDEB8756F41C}" dt="2022-08-31T08:53:46.887" v="22" actId="313"/>
          <ac:spMkLst>
            <pc:docMk/>
            <pc:sldMk cId="4046831409" sldId="271"/>
            <ac:spMk id="11" creationId="{1134E6CA-459C-CF3F-74ED-9487851AB4CD}"/>
          </ac:spMkLst>
        </pc:spChg>
      </pc:sldChg>
      <pc:sldChg chg="modSp mod">
        <pc:chgData name="Stéphane Chomez" userId="e48857a7-0a66-44da-a1ee-a9e1133a54bb" providerId="ADAL" clId="{A9CA4F77-ED8A-4F18-8C1D-CDEB8756F41C}" dt="2022-08-31T08:56:58.090" v="73" actId="20577"/>
        <pc:sldMkLst>
          <pc:docMk/>
          <pc:sldMk cId="2464074618" sldId="275"/>
        </pc:sldMkLst>
        <pc:spChg chg="mod">
          <ac:chgData name="Stéphane Chomez" userId="e48857a7-0a66-44da-a1ee-a9e1133a54bb" providerId="ADAL" clId="{A9CA4F77-ED8A-4F18-8C1D-CDEB8756F41C}" dt="2022-08-31T08:56:58.090" v="73" actId="20577"/>
          <ac:spMkLst>
            <pc:docMk/>
            <pc:sldMk cId="2464074618" sldId="275"/>
            <ac:spMk id="7" creationId="{846A4C2D-31B5-D1B8-CC72-7C30F501E414}"/>
          </ac:spMkLst>
        </pc:spChg>
      </pc:sldChg>
      <pc:sldChg chg="modSp mod">
        <pc:chgData name="Stéphane Chomez" userId="e48857a7-0a66-44da-a1ee-a9e1133a54bb" providerId="ADAL" clId="{A9CA4F77-ED8A-4F18-8C1D-CDEB8756F41C}" dt="2022-08-31T08:53:52.727" v="23" actId="20577"/>
        <pc:sldMkLst>
          <pc:docMk/>
          <pc:sldMk cId="3688787637" sldId="278"/>
        </pc:sldMkLst>
        <pc:spChg chg="mod">
          <ac:chgData name="Stéphane Chomez" userId="e48857a7-0a66-44da-a1ee-a9e1133a54bb" providerId="ADAL" clId="{A9CA4F77-ED8A-4F18-8C1D-CDEB8756F41C}" dt="2022-08-31T08:53:52.727" v="23" actId="20577"/>
          <ac:spMkLst>
            <pc:docMk/>
            <pc:sldMk cId="3688787637" sldId="278"/>
            <ac:spMk id="7" creationId="{01A42AC2-0170-D55F-8DAE-53C6DCAC9D19}"/>
          </ac:spMkLst>
        </pc:spChg>
      </pc:sldChg>
      <pc:sldChg chg="modSp mod">
        <pc:chgData name="Stéphane Chomez" userId="e48857a7-0a66-44da-a1ee-a9e1133a54bb" providerId="ADAL" clId="{A9CA4F77-ED8A-4F18-8C1D-CDEB8756F41C}" dt="2022-08-31T08:53:26.470" v="21" actId="20577"/>
        <pc:sldMkLst>
          <pc:docMk/>
          <pc:sldMk cId="2912388868" sldId="279"/>
        </pc:sldMkLst>
        <pc:spChg chg="mod">
          <ac:chgData name="Stéphane Chomez" userId="e48857a7-0a66-44da-a1ee-a9e1133a54bb" providerId="ADAL" clId="{A9CA4F77-ED8A-4F18-8C1D-CDEB8756F41C}" dt="2022-08-31T08:53:23.829" v="17" actId="20577"/>
          <ac:spMkLst>
            <pc:docMk/>
            <pc:sldMk cId="2912388868" sldId="279"/>
            <ac:spMk id="4" creationId="{9AAFEFDE-409B-92A7-2989-36CB2DC07751}"/>
          </ac:spMkLst>
        </pc:spChg>
        <pc:spChg chg="mod">
          <ac:chgData name="Stéphane Chomez" userId="e48857a7-0a66-44da-a1ee-a9e1133a54bb" providerId="ADAL" clId="{A9CA4F77-ED8A-4F18-8C1D-CDEB8756F41C}" dt="2022-08-31T08:53:26.470" v="21" actId="20577"/>
          <ac:spMkLst>
            <pc:docMk/>
            <pc:sldMk cId="2912388868" sldId="279"/>
            <ac:spMk id="5" creationId="{8383E6B7-EADA-8FBD-0A6A-1465D0B6292B}"/>
          </ac:spMkLst>
        </pc:spChg>
      </pc:sldChg>
    </pc:docChg>
  </pc:docChgLst>
  <pc:docChgLst>
    <pc:chgData name="Alina Dreve Wise" userId="c7590461-5d13-48f6-9005-74f2d35c152d" providerId="ADAL" clId="{D1847112-5555-4100-B43E-38B65BF96A1D}"/>
    <pc:docChg chg="modSld">
      <pc:chgData name="Alina Dreve Wise" userId="c7590461-5d13-48f6-9005-74f2d35c152d" providerId="ADAL" clId="{D1847112-5555-4100-B43E-38B65BF96A1D}" dt="2023-03-29T11:52:38.849" v="18" actId="207"/>
      <pc:docMkLst>
        <pc:docMk/>
      </pc:docMkLst>
      <pc:sldChg chg="modSp mod">
        <pc:chgData name="Alina Dreve Wise" userId="c7590461-5d13-48f6-9005-74f2d35c152d" providerId="ADAL" clId="{D1847112-5555-4100-B43E-38B65BF96A1D}" dt="2023-03-29T11:50:25.439" v="2" actId="1076"/>
        <pc:sldMkLst>
          <pc:docMk/>
          <pc:sldMk cId="4046831409" sldId="271"/>
        </pc:sldMkLst>
        <pc:picChg chg="mod">
          <ac:chgData name="Alina Dreve Wise" userId="c7590461-5d13-48f6-9005-74f2d35c152d" providerId="ADAL" clId="{D1847112-5555-4100-B43E-38B65BF96A1D}" dt="2023-03-29T11:50:25.439" v="2" actId="1076"/>
          <ac:picMkLst>
            <pc:docMk/>
            <pc:sldMk cId="4046831409" sldId="271"/>
            <ac:picMk id="9" creationId="{0C3E9FD6-9BFB-2ADB-61E1-B8FA51FCF047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37.149" v="4"/>
        <pc:sldMkLst>
          <pc:docMk/>
          <pc:sldMk cId="2271736439" sldId="272"/>
        </pc:sldMkLst>
        <pc:picChg chg="add mod">
          <ac:chgData name="Alina Dreve Wise" userId="c7590461-5d13-48f6-9005-74f2d35c152d" providerId="ADAL" clId="{D1847112-5555-4100-B43E-38B65BF96A1D}" dt="2023-03-29T11:50:37.149" v="4"/>
          <ac:picMkLst>
            <pc:docMk/>
            <pc:sldMk cId="2271736439" sldId="272"/>
            <ac:picMk id="2" creationId="{E21562A8-2504-8F9E-D0BE-0C982C210F68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40.025" v="5"/>
        <pc:sldMkLst>
          <pc:docMk/>
          <pc:sldMk cId="922690755" sldId="273"/>
        </pc:sldMkLst>
        <pc:picChg chg="add mod">
          <ac:chgData name="Alina Dreve Wise" userId="c7590461-5d13-48f6-9005-74f2d35c152d" providerId="ADAL" clId="{D1847112-5555-4100-B43E-38B65BF96A1D}" dt="2023-03-29T11:50:40.025" v="5"/>
          <ac:picMkLst>
            <pc:docMk/>
            <pc:sldMk cId="922690755" sldId="273"/>
            <ac:picMk id="2" creationId="{7FFAE8E9-62C7-37D2-95E9-D0868EC004F6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42.849" v="6"/>
        <pc:sldMkLst>
          <pc:docMk/>
          <pc:sldMk cId="3542063363" sldId="274"/>
        </pc:sldMkLst>
        <pc:picChg chg="add mod">
          <ac:chgData name="Alina Dreve Wise" userId="c7590461-5d13-48f6-9005-74f2d35c152d" providerId="ADAL" clId="{D1847112-5555-4100-B43E-38B65BF96A1D}" dt="2023-03-29T11:50:42.849" v="6"/>
          <ac:picMkLst>
            <pc:docMk/>
            <pc:sldMk cId="3542063363" sldId="274"/>
            <ac:picMk id="2" creationId="{E6D37DCB-B590-E31D-BE93-254B0FA5BA1E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49.289" v="8"/>
        <pc:sldMkLst>
          <pc:docMk/>
          <pc:sldMk cId="2464074618" sldId="275"/>
        </pc:sldMkLst>
        <pc:picChg chg="add mod">
          <ac:chgData name="Alina Dreve Wise" userId="c7590461-5d13-48f6-9005-74f2d35c152d" providerId="ADAL" clId="{D1847112-5555-4100-B43E-38B65BF96A1D}" dt="2023-03-29T11:50:49.289" v="8"/>
          <ac:picMkLst>
            <pc:docMk/>
            <pc:sldMk cId="2464074618" sldId="275"/>
            <ac:picMk id="2" creationId="{D5F050B0-19F0-2F5C-2DCF-90CCC8135A79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52.531" v="9"/>
        <pc:sldMkLst>
          <pc:docMk/>
          <pc:sldMk cId="3045103224" sldId="276"/>
        </pc:sldMkLst>
        <pc:picChg chg="add mod">
          <ac:chgData name="Alina Dreve Wise" userId="c7590461-5d13-48f6-9005-74f2d35c152d" providerId="ADAL" clId="{D1847112-5555-4100-B43E-38B65BF96A1D}" dt="2023-03-29T11:50:52.531" v="9"/>
          <ac:picMkLst>
            <pc:docMk/>
            <pc:sldMk cId="3045103224" sldId="276"/>
            <ac:picMk id="2" creationId="{082B52B2-3A51-A4ED-1898-A6F7D6E02F5A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55.792" v="10"/>
        <pc:sldMkLst>
          <pc:docMk/>
          <pc:sldMk cId="2824298774" sldId="277"/>
        </pc:sldMkLst>
        <pc:picChg chg="add mod">
          <ac:chgData name="Alina Dreve Wise" userId="c7590461-5d13-48f6-9005-74f2d35c152d" providerId="ADAL" clId="{D1847112-5555-4100-B43E-38B65BF96A1D}" dt="2023-03-29T11:50:55.792" v="10"/>
          <ac:picMkLst>
            <pc:docMk/>
            <pc:sldMk cId="2824298774" sldId="277"/>
            <ac:picMk id="2" creationId="{B28E1D99-7F91-8ADE-9621-0AC2923BA648}"/>
          </ac:picMkLst>
        </pc:picChg>
      </pc:sldChg>
      <pc:sldChg chg="addSp modSp">
        <pc:chgData name="Alina Dreve Wise" userId="c7590461-5d13-48f6-9005-74f2d35c152d" providerId="ADAL" clId="{D1847112-5555-4100-B43E-38B65BF96A1D}" dt="2023-03-29T11:50:34.400" v="3"/>
        <pc:sldMkLst>
          <pc:docMk/>
          <pc:sldMk cId="3688787637" sldId="278"/>
        </pc:sldMkLst>
        <pc:picChg chg="add mod">
          <ac:chgData name="Alina Dreve Wise" userId="c7590461-5d13-48f6-9005-74f2d35c152d" providerId="ADAL" clId="{D1847112-5555-4100-B43E-38B65BF96A1D}" dt="2023-03-29T11:50:34.400" v="3"/>
          <ac:picMkLst>
            <pc:docMk/>
            <pc:sldMk cId="3688787637" sldId="278"/>
            <ac:picMk id="2" creationId="{AD744C37-26E0-0D56-9604-02E36B069084}"/>
          </ac:picMkLst>
        </pc:picChg>
      </pc:sldChg>
      <pc:sldChg chg="modSp mod">
        <pc:chgData name="Alina Dreve Wise" userId="c7590461-5d13-48f6-9005-74f2d35c152d" providerId="ADAL" clId="{D1847112-5555-4100-B43E-38B65BF96A1D}" dt="2023-03-29T11:52:38.849" v="18" actId="207"/>
        <pc:sldMkLst>
          <pc:docMk/>
          <pc:sldMk cId="2912388868" sldId="279"/>
        </pc:sldMkLst>
        <pc:spChg chg="mod">
          <ac:chgData name="Alina Dreve Wise" userId="c7590461-5d13-48f6-9005-74f2d35c152d" providerId="ADAL" clId="{D1847112-5555-4100-B43E-38B65BF96A1D}" dt="2023-03-29T11:52:38.849" v="18" actId="207"/>
          <ac:spMkLst>
            <pc:docMk/>
            <pc:sldMk cId="2912388868" sldId="279"/>
            <ac:spMk id="2" creationId="{038FA9C8-7357-9B99-2E9D-3E60D7BF0D6D}"/>
          </ac:spMkLst>
        </pc:spChg>
      </pc:sldChg>
      <pc:sldChg chg="addSp modSp">
        <pc:chgData name="Alina Dreve Wise" userId="c7590461-5d13-48f6-9005-74f2d35c152d" providerId="ADAL" clId="{D1847112-5555-4100-B43E-38B65BF96A1D}" dt="2023-03-29T11:50:46.012" v="7"/>
        <pc:sldMkLst>
          <pc:docMk/>
          <pc:sldMk cId="4205305052" sldId="280"/>
        </pc:sldMkLst>
        <pc:picChg chg="add mod">
          <ac:chgData name="Alina Dreve Wise" userId="c7590461-5d13-48f6-9005-74f2d35c152d" providerId="ADAL" clId="{D1847112-5555-4100-B43E-38B65BF96A1D}" dt="2023-03-29T11:50:46.012" v="7"/>
          <ac:picMkLst>
            <pc:docMk/>
            <pc:sldMk cId="4205305052" sldId="280"/>
            <ac:picMk id="2" creationId="{AD997A96-72AF-3FFD-D0FE-A7ECF5392B8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1C1C8-0541-7D47-9C23-8C9353A5F4E3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FAFD2-896B-2045-B5AD-00C0B0B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7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7F31C-CFAE-084D-A1C3-A3D12D56DFB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AB42-3E1A-CC4F-97BF-DEE2C7444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2030819"/>
            <a:ext cx="5257799" cy="157361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400" y="3774558"/>
            <a:ext cx="4800600" cy="1206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0" i="0" baseline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title and/or presenter name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6176963"/>
            <a:ext cx="4263656" cy="36206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464056" y="6176963"/>
            <a:ext cx="994143" cy="36206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95416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1830903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636336"/>
            <a:ext cx="7886700" cy="1297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title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28650" y="6176964"/>
            <a:ext cx="583462" cy="5374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42556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0" dirty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B14A1B9E-AD01-EA42-AD4A-22F202E87BE9}" type="slidenum">
              <a:rPr lang="en-US" sz="800" b="0" smtClean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r>
              <a:rPr lang="en-US" sz="800" b="0" dirty="0">
                <a:solidFill>
                  <a:srgbClr val="D0D3D4"/>
                </a:solidFill>
                <a:latin typeface="Arial" charset="0"/>
                <a:ea typeface="Arial" charset="0"/>
                <a:cs typeface="Arial" charset="0"/>
              </a:rPr>
              <a:t> ]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7172" y="6337957"/>
            <a:ext cx="3571210" cy="2154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800" dirty="0">
              <a:solidFill>
                <a:srgbClr val="D0D3D4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01819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83323"/>
            <a:ext cx="7886700" cy="47936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750888" indent="-285750" fontAlgn="ctr">
              <a:lnSpc>
                <a:spcPct val="100000"/>
              </a:lnSpc>
              <a:buFont typeface="Arial" charset="0"/>
              <a:buChar char="•"/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920750" indent="-222250"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</a:defRPr>
            </a:lvl4pPr>
            <a:lvl5pPr>
              <a:defRPr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Click to edit text</a:t>
            </a:r>
          </a:p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29070" y="6176963"/>
            <a:ext cx="5751668" cy="393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650" y="6606670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8B40AF36-E6C1-CD42-B707-A7802A8239D8}" type="slidenum">
              <a:rPr lang="en-US" sz="800" smtClean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r>
              <a:rPr lang="en-US" sz="800" baseline="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 ]</a:t>
            </a:r>
            <a:endParaRPr lang="en-US" sz="800" dirty="0">
              <a:solidFill>
                <a:srgbClr val="42556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29070" y="6581417"/>
            <a:ext cx="5751668" cy="24069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</p:spTree>
    <p:extLst>
      <p:ext uri="{BB962C8B-B14F-4D97-AF65-F5344CB8AC3E}">
        <p14:creationId xmlns:p14="http://schemas.microsoft.com/office/powerpoint/2010/main" val="292044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80110"/>
            <a:ext cx="3886200" cy="4796853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>
              <a:buFont typeface="Arial" charset="0"/>
              <a:buChar char="•"/>
              <a:tabLst/>
              <a:defRPr sz="1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581025" indent="-242888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920750" indent="-233363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</a:defRPr>
            </a:lvl4pPr>
            <a:lvl5pPr>
              <a:defRPr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Click to edit text Second level</a:t>
            </a:r>
          </a:p>
          <a:p>
            <a:pPr lvl="2"/>
            <a:r>
              <a:rPr lang="en-US" dirty="0"/>
              <a:t>Click to edit text 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80110"/>
            <a:ext cx="3886200" cy="4796853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>
              <a:buFont typeface="Arial" charset="0"/>
              <a:buChar char="•"/>
              <a:tabLst/>
              <a:defRPr sz="1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581025" indent="-231775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920750" indent="-233363">
              <a:tabLst/>
              <a:defRPr sz="16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</a:lstStyle>
          <a:p>
            <a:pPr lvl="0"/>
            <a:r>
              <a:rPr lang="en-US" dirty="0"/>
              <a:t>Click to edit text/add photo(s)</a:t>
            </a:r>
          </a:p>
          <a:p>
            <a:pPr lvl="1"/>
            <a:r>
              <a:rPr lang="en-US" dirty="0"/>
              <a:t>Click to edit text Second level</a:t>
            </a:r>
          </a:p>
          <a:p>
            <a:pPr lvl="2"/>
            <a:r>
              <a:rPr lang="en-US" dirty="0"/>
              <a:t>Click to edit text Third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01498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0" i="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29070" y="6176963"/>
            <a:ext cx="5751668" cy="393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8650" y="6606670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8B40AF36-E6C1-CD42-B707-A7802A8239D8}" type="slidenum">
              <a:rPr lang="en-US" sz="800" smtClean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r>
              <a:rPr lang="en-US" sz="800" baseline="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 ]</a:t>
            </a:r>
            <a:endParaRPr lang="en-US" sz="800" dirty="0">
              <a:solidFill>
                <a:srgbClr val="42556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29070" y="6581417"/>
            <a:ext cx="5751668" cy="24069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</p:spTree>
    <p:extLst>
      <p:ext uri="{BB962C8B-B14F-4D97-AF65-F5344CB8AC3E}">
        <p14:creationId xmlns:p14="http://schemas.microsoft.com/office/powerpoint/2010/main" val="40080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01819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83323"/>
            <a:ext cx="7886700" cy="47936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242888" indent="0">
              <a:buFontTx/>
              <a:buNone/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 marL="698500" indent="0">
              <a:buFontTx/>
              <a:buNone/>
              <a:tabLst/>
              <a:defRPr sz="1600" b="0" i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</a:defRPr>
            </a:lvl4pPr>
            <a:lvl5pPr>
              <a:defRPr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329070" y="6176963"/>
            <a:ext cx="5751668" cy="393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" y="6606670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[ </a:t>
            </a:r>
            <a:fld id="{8B40AF36-E6C1-CD42-B707-A7802A8239D8}" type="slidenum">
              <a:rPr lang="en-US" sz="800" smtClean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r>
              <a:rPr lang="en-US" sz="800" baseline="0" dirty="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rPr>
              <a:t> ]</a:t>
            </a:r>
            <a:endParaRPr lang="en-US" sz="800" dirty="0">
              <a:solidFill>
                <a:srgbClr val="42556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29070" y="6581417"/>
            <a:ext cx="5751668" cy="24069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8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Footer Text</a:t>
            </a:r>
          </a:p>
        </p:txBody>
      </p:sp>
    </p:spTree>
    <p:extLst>
      <p:ext uri="{BB962C8B-B14F-4D97-AF65-F5344CB8AC3E}">
        <p14:creationId xmlns:p14="http://schemas.microsoft.com/office/powerpoint/2010/main" val="383328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06A59B-0044-6A41-AE5D-8AD93773D4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05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1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10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A9C8-7357-9B99-2E9D-3E60D7BF0D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rola Bold" panose="02000000000000000000" pitchFamily="50" charset="0"/>
                <a:ea typeface="Trola Bold" panose="02000000000000000000" pitchFamily="50" charset="0"/>
              </a:rPr>
              <a:t>Navigating the Maze</a:t>
            </a:r>
            <a:br>
              <a:rPr lang="en-US" dirty="0">
                <a:solidFill>
                  <a:schemeClr val="accent2"/>
                </a:solidFill>
                <a:latin typeface="Trola Bold" panose="02000000000000000000" pitchFamily="50" charset="0"/>
                <a:ea typeface="Trola Bold" panose="02000000000000000000" pitchFamily="50" charset="0"/>
              </a:rPr>
            </a:br>
            <a:r>
              <a:rPr lang="en-US" sz="3200" dirty="0">
                <a:solidFill>
                  <a:schemeClr val="accent2"/>
                </a:solidFill>
                <a:latin typeface="Trola Bold" panose="02000000000000000000" pitchFamily="50" charset="0"/>
                <a:ea typeface="Trola Bold" panose="02000000000000000000" pitchFamily="50" charset="0"/>
              </a:rPr>
              <a:t>The Most Challenging AF Case Award </a:t>
            </a:r>
            <a:endParaRPr lang="en-US" dirty="0">
              <a:solidFill>
                <a:schemeClr val="accent2"/>
              </a:solidFill>
              <a:latin typeface="Trola Bold" panose="02000000000000000000" pitchFamily="50" charset="0"/>
              <a:ea typeface="Trola Bold" panose="020000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874F14-EC5C-286F-765D-F4EC69736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FEFDE-409B-92A7-2989-36CB2DC077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E6B7-EADA-8FBD-0A6A-1465D0B629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8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F2C476-805B-36BB-D50D-C6FDD584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Conclude with highlights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69757B3-B434-211A-6872-A392E354D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D2975-B4DE-4160-DE8E-23C7787BA4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9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86BF-0734-E1FE-203B-3FAD7617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>
                <a:solidFill>
                  <a:srgbClr val="FF8200"/>
                </a:solidFill>
              </a:rPr>
              <a:t>THANK </a:t>
            </a:r>
            <a:r>
              <a:rPr lang="en-US" sz="5400" dirty="0">
                <a:solidFill>
                  <a:srgbClr val="425563"/>
                </a:solidFill>
              </a:rPr>
              <a:t>YOU!</a:t>
            </a:r>
          </a:p>
        </p:txBody>
      </p:sp>
    </p:spTree>
    <p:extLst>
      <p:ext uri="{BB962C8B-B14F-4D97-AF65-F5344CB8AC3E}">
        <p14:creationId xmlns:p14="http://schemas.microsoft.com/office/powerpoint/2010/main" val="304821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Introduction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134E6CA-459C-CF3F-74ED-9487851AB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Contestant introduction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2E4774-0A10-6B54-86E0-CCCE54FA32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A8E6482-ED87-8561-188B-633FD0616D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Patient presentation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1A42AC2-0170-D55F-8DAE-53C6DCAC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Anonymous patient presentation</a:t>
            </a:r>
          </a:p>
          <a:p>
            <a:r>
              <a:rPr lang="en-US" i="1" dirty="0"/>
              <a:t>Age, Sex, disease, history </a:t>
            </a:r>
            <a:r>
              <a:rPr lang="en-US" i="1" dirty="0" err="1"/>
              <a:t>etc</a:t>
            </a:r>
            <a:r>
              <a:rPr lang="en-US" i="1" dirty="0"/>
              <a:t>…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E3A20FE-688C-9392-ECC6-2960957C07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F9ABA2-1E6F-2D6B-2B05-2F81EBCF36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Pre-op assessment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38545E6-1948-D709-6AA4-F9753EBAA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Condition assessment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534B77-9218-8160-3708-CFBEDE0597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F8DE30E-BE6D-9388-71E4-4E7C497008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Intervention proposals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80632BB-83EE-3259-7F70-37A4806A0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Propose different treatment options for this patient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46A86B-3A97-CC2B-F638-0997DCB178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2D0B3DC-AED0-5811-DC23-10B2411B87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9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Chosen treatment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198391-6A0F-DF10-C98D-4EC19EA10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Present the treatment chosen and how it was done</a:t>
            </a:r>
          </a:p>
          <a:p>
            <a:r>
              <a:rPr lang="en-US" i="1" dirty="0"/>
              <a:t>Ideally this is where products are featured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A7C081B-49B7-688A-C66B-EEA8163BC84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75C6E4-EDDA-2325-1F4C-D43CBB2713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6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Images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38545E6-1948-D709-6AA4-F9753EBAA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Available images or diagnose tools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534B77-9218-8160-3708-CFBEDE0597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F8DE30E-BE6D-9388-71E4-4E7C497008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0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Post-op results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46A4C2D-31B5-D1B8-CC72-7C30F501E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Present the post-op status of the patient</a:t>
            </a:r>
          </a:p>
          <a:p>
            <a:r>
              <a:rPr lang="en-US" i="1" dirty="0"/>
              <a:t>Cases submitted can be both solved </a:t>
            </a:r>
            <a:r>
              <a:rPr lang="en-US" i="1"/>
              <a:t>or unsolved.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C090142-1194-96E8-32DA-76087D1D49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EB718E4-19C9-091A-8CB5-F90FA3E60A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74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087937-72CD-143D-7CD2-9789F92D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23663"/>
                </a:solidFill>
              </a:rPr>
              <a:t>Follow-up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43BBCE-D427-619F-4F5C-133A08EF9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r>
              <a:rPr lang="en-US" dirty="0" err="1"/>
              <a:t>Xxxxxx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Present the follow-up of the patient after some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8D7132-EB92-44FA-CBC2-2ECF1123E2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E74B1A-CD98-7792-2A9C-07E9D9F0B5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3224"/>
      </p:ext>
    </p:extLst>
  </p:cSld>
  <p:clrMapOvr>
    <a:masterClrMapping/>
  </p:clrMapOvr>
</p:sld>
</file>

<file path=ppt/theme/theme1.xml><?xml version="1.0" encoding="utf-8"?>
<a:theme xmlns:a="http://schemas.openxmlformats.org/drawingml/2006/main" name="AtriCure PowerPoint-dark-Template-08">
  <a:themeElements>
    <a:clrScheme name="AtriCure-02">
      <a:dk1>
        <a:srgbClr val="425563"/>
      </a:dk1>
      <a:lt1>
        <a:srgbClr val="FFFFFF"/>
      </a:lt1>
      <a:dk2>
        <a:srgbClr val="123663"/>
      </a:dk2>
      <a:lt2>
        <a:srgbClr val="FFFFFF"/>
      </a:lt2>
      <a:accent1>
        <a:srgbClr val="123663"/>
      </a:accent1>
      <a:accent2>
        <a:srgbClr val="E87722"/>
      </a:accent2>
      <a:accent3>
        <a:srgbClr val="425563"/>
      </a:accent3>
      <a:accent4>
        <a:srgbClr val="98A4AE"/>
      </a:accent4>
      <a:accent5>
        <a:srgbClr val="D0D3D4"/>
      </a:accent5>
      <a:accent6>
        <a:srgbClr val="000000"/>
      </a:accent6>
      <a:hlink>
        <a:srgbClr val="415563"/>
      </a:hlink>
      <a:folHlink>
        <a:srgbClr val="41556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0" id="{14D3B3EE-5619-2245-A3E3-0792A5E9980D}" vid="{7491FA22-87BF-9346-B0CA-95D263A77162}"/>
    </a:ext>
  </a:extLst>
</a:theme>
</file>

<file path=ppt/theme/theme2.xml><?xml version="1.0" encoding="utf-8"?>
<a:theme xmlns:a="http://schemas.openxmlformats.org/drawingml/2006/main" name="1_AtriCure-Divider">
  <a:themeElements>
    <a:clrScheme name="AtriCure">
      <a:dk1>
        <a:srgbClr val="425563"/>
      </a:dk1>
      <a:lt1>
        <a:srgbClr val="FFFFFF"/>
      </a:lt1>
      <a:dk2>
        <a:srgbClr val="123663"/>
      </a:dk2>
      <a:lt2>
        <a:srgbClr val="FFFFFF"/>
      </a:lt2>
      <a:accent1>
        <a:srgbClr val="0082BA"/>
      </a:accent1>
      <a:accent2>
        <a:srgbClr val="E87722"/>
      </a:accent2>
      <a:accent3>
        <a:srgbClr val="425563"/>
      </a:accent3>
      <a:accent4>
        <a:srgbClr val="98A4AE"/>
      </a:accent4>
      <a:accent5>
        <a:srgbClr val="D0D3D4"/>
      </a:accent5>
      <a:accent6>
        <a:srgbClr val="000000"/>
      </a:accent6>
      <a:hlink>
        <a:srgbClr val="0082C1"/>
      </a:hlink>
      <a:folHlink>
        <a:srgbClr val="0082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0" id="{14D3B3EE-5619-2245-A3E3-0792A5E9980D}" vid="{29DA2644-C791-094B-85AA-82B21F537CCC}"/>
    </a:ext>
  </a:extLst>
</a:theme>
</file>

<file path=ppt/theme/theme3.xml><?xml version="1.0" encoding="utf-8"?>
<a:theme xmlns:a="http://schemas.openxmlformats.org/drawingml/2006/main" name="1_AtriCure-Slides">
  <a:themeElements>
    <a:clrScheme name="AtriCure-02">
      <a:dk1>
        <a:srgbClr val="425563"/>
      </a:dk1>
      <a:lt1>
        <a:srgbClr val="FFFFFF"/>
      </a:lt1>
      <a:dk2>
        <a:srgbClr val="123663"/>
      </a:dk2>
      <a:lt2>
        <a:srgbClr val="FFFFFF"/>
      </a:lt2>
      <a:accent1>
        <a:srgbClr val="123663"/>
      </a:accent1>
      <a:accent2>
        <a:srgbClr val="E87722"/>
      </a:accent2>
      <a:accent3>
        <a:srgbClr val="425563"/>
      </a:accent3>
      <a:accent4>
        <a:srgbClr val="98A4AE"/>
      </a:accent4>
      <a:accent5>
        <a:srgbClr val="D0D3D4"/>
      </a:accent5>
      <a:accent6>
        <a:srgbClr val="000000"/>
      </a:accent6>
      <a:hlink>
        <a:srgbClr val="415563"/>
      </a:hlink>
      <a:folHlink>
        <a:srgbClr val="41556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0" id="{14D3B3EE-5619-2245-A3E3-0792A5E9980D}" vid="{A4FE809B-BE91-564E-8D88-B704CB0A94B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36CA0893AB8542A91FF68D9BE1CD61" ma:contentTypeVersion="14" ma:contentTypeDescription="Create a new document." ma:contentTypeScope="" ma:versionID="f2849219f87d66d5653cc7d121be28df">
  <xsd:schema xmlns:xsd="http://www.w3.org/2001/XMLSchema" xmlns:xs="http://www.w3.org/2001/XMLSchema" xmlns:p="http://schemas.microsoft.com/office/2006/metadata/properties" xmlns:ns3="d07ead39-d345-4664-92c8-f7acb46cf8bd" xmlns:ns4="d539148d-4fdf-404c-86ac-35f6cd6f7ae6" targetNamespace="http://schemas.microsoft.com/office/2006/metadata/properties" ma:root="true" ma:fieldsID="cdf5f404178b2c659ef10eb0be24d10a" ns3:_="" ns4:_="">
    <xsd:import namespace="d07ead39-d345-4664-92c8-f7acb46cf8bd"/>
    <xsd:import namespace="d539148d-4fdf-404c-86ac-35f6cd6f7a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ead39-d345-4664-92c8-f7acb46cf8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9148d-4fdf-404c-86ac-35f6cd6f7ae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B7F952-0CD1-4A5D-97DA-AC91E27F68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CC2CA2-161E-4D82-9BC1-5405A59DF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7ead39-d345-4664-92c8-f7acb46cf8bd"/>
    <ds:schemaRef ds:uri="d539148d-4fdf-404c-86ac-35f6cd6f7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065B78-6DD4-4312-A9D6-B132AFCC3028}">
  <ds:schemaRefs>
    <ds:schemaRef ds:uri="http://schemas.microsoft.com/office/2006/metadata/properties"/>
    <ds:schemaRef ds:uri="http://www.w3.org/XML/1998/namespace"/>
    <ds:schemaRef ds:uri="d07ead39-d345-4664-92c8-f7acb46cf8bd"/>
    <ds:schemaRef ds:uri="http://purl.org/dc/terms/"/>
    <ds:schemaRef ds:uri="http://purl.org/dc/dcmitype/"/>
    <ds:schemaRef ds:uri="d539148d-4fdf-404c-86ac-35f6cd6f7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AtriCure PowerPoint-dark-Template-08</Template>
  <TotalTime>1309</TotalTime>
  <Words>127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Trola Bold</vt:lpstr>
      <vt:lpstr>AtriCure PowerPoint-dark-Template-08</vt:lpstr>
      <vt:lpstr>1_AtriCure-Divider</vt:lpstr>
      <vt:lpstr>1_AtriCure-Slides</vt:lpstr>
      <vt:lpstr>Navigating the Maze The Most Challenging AF Case Award </vt:lpstr>
      <vt:lpstr>Introduction</vt:lpstr>
      <vt:lpstr>Patient presentation</vt:lpstr>
      <vt:lpstr>Pre-op assessment</vt:lpstr>
      <vt:lpstr>Intervention proposals</vt:lpstr>
      <vt:lpstr>Chosen treatment</vt:lpstr>
      <vt:lpstr>Images</vt:lpstr>
      <vt:lpstr>Post-op results</vt:lpstr>
      <vt:lpstr>Follow-up</vt:lpstr>
      <vt:lpstr>Conclusion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Stéphane Chomez</dc:creator>
  <cp:lastModifiedBy>Huu Huân Nguyen</cp:lastModifiedBy>
  <cp:revision>8</cp:revision>
  <cp:lastPrinted>2018-01-05T15:26:29Z</cp:lastPrinted>
  <dcterms:created xsi:type="dcterms:W3CDTF">2022-06-06T14:20:39Z</dcterms:created>
  <dcterms:modified xsi:type="dcterms:W3CDTF">2024-06-11T12:08:06Z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0x0101006836CA0893AB8542A91FF68D9BE1CD61</vt:lpwstr>
  </property>
</Properties>
</file>